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65" r:id="rId3"/>
    <p:sldId id="257" r:id="rId4"/>
    <p:sldId id="258" r:id="rId5"/>
    <p:sldId id="259" r:id="rId6"/>
    <p:sldId id="264" r:id="rId7"/>
    <p:sldId id="266" r:id="rId8"/>
    <p:sldId id="261" r:id="rId9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C4FCB9B1-160E-4AAB-9FFB-63CF543A84DC}">
          <p14:sldIdLst>
            <p14:sldId id="256"/>
            <p14:sldId id="265"/>
            <p14:sldId id="257"/>
            <p14:sldId id="258"/>
            <p14:sldId id="259"/>
            <p14:sldId id="264"/>
            <p14:sldId id="266"/>
            <p14:sldId id="2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94660"/>
  </p:normalViewPr>
  <p:slideViewPr>
    <p:cSldViewPr>
      <p:cViewPr varScale="1">
        <p:scale>
          <a:sx n="62" d="100"/>
          <a:sy n="62" d="100"/>
        </p:scale>
        <p:origin x="1408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rnberg, Gustav" userId="3122901d-ef70-41a0-809c-349d9af05613" providerId="ADAL" clId="{94A3120D-5C94-4D33-A59D-26D72B6A6E42}"/>
    <pc:docChg chg="custSel delSld modSld modSection">
      <pc:chgData name="Jernberg, Gustav" userId="3122901d-ef70-41a0-809c-349d9af05613" providerId="ADAL" clId="{94A3120D-5C94-4D33-A59D-26D72B6A6E42}" dt="2024-05-06T18:09:59.463" v="637" actId="20577"/>
      <pc:docMkLst>
        <pc:docMk/>
      </pc:docMkLst>
      <pc:sldChg chg="modSp mod">
        <pc:chgData name="Jernberg, Gustav" userId="3122901d-ef70-41a0-809c-349d9af05613" providerId="ADAL" clId="{94A3120D-5C94-4D33-A59D-26D72B6A6E42}" dt="2024-05-06T17:44:31.637" v="66" actId="20577"/>
        <pc:sldMkLst>
          <pc:docMk/>
          <pc:sldMk cId="0" sldId="257"/>
        </pc:sldMkLst>
        <pc:spChg chg="mod">
          <ac:chgData name="Jernberg, Gustav" userId="3122901d-ef70-41a0-809c-349d9af05613" providerId="ADAL" clId="{94A3120D-5C94-4D33-A59D-26D72B6A6E42}" dt="2024-05-06T17:44:31.637" v="66" actId="20577"/>
          <ac:spMkLst>
            <pc:docMk/>
            <pc:sldMk cId="0" sldId="257"/>
            <ac:spMk id="3" creationId="{00000000-0000-0000-0000-000000000000}"/>
          </ac:spMkLst>
        </pc:spChg>
      </pc:sldChg>
      <pc:sldChg chg="modSp mod">
        <pc:chgData name="Jernberg, Gustav" userId="3122901d-ef70-41a0-809c-349d9af05613" providerId="ADAL" clId="{94A3120D-5C94-4D33-A59D-26D72B6A6E42}" dt="2024-05-06T17:47:20.999" v="167" actId="20577"/>
        <pc:sldMkLst>
          <pc:docMk/>
          <pc:sldMk cId="0" sldId="258"/>
        </pc:sldMkLst>
        <pc:spChg chg="mod">
          <ac:chgData name="Jernberg, Gustav" userId="3122901d-ef70-41a0-809c-349d9af05613" providerId="ADAL" clId="{94A3120D-5C94-4D33-A59D-26D72B6A6E42}" dt="2024-05-06T17:47:20.999" v="167" actId="20577"/>
          <ac:spMkLst>
            <pc:docMk/>
            <pc:sldMk cId="0" sldId="258"/>
            <ac:spMk id="3" creationId="{00000000-0000-0000-0000-000000000000}"/>
          </ac:spMkLst>
        </pc:spChg>
      </pc:sldChg>
      <pc:sldChg chg="modSp mod">
        <pc:chgData name="Jernberg, Gustav" userId="3122901d-ef70-41a0-809c-349d9af05613" providerId="ADAL" clId="{94A3120D-5C94-4D33-A59D-26D72B6A6E42}" dt="2024-05-06T17:58:10.272" v="351" actId="20577"/>
        <pc:sldMkLst>
          <pc:docMk/>
          <pc:sldMk cId="0" sldId="259"/>
        </pc:sldMkLst>
        <pc:spChg chg="mod">
          <ac:chgData name="Jernberg, Gustav" userId="3122901d-ef70-41a0-809c-349d9af05613" providerId="ADAL" clId="{94A3120D-5C94-4D33-A59D-26D72B6A6E42}" dt="2024-05-06T17:58:10.272" v="351" actId="20577"/>
          <ac:spMkLst>
            <pc:docMk/>
            <pc:sldMk cId="0" sldId="259"/>
            <ac:spMk id="3" creationId="{00000000-0000-0000-0000-000000000000}"/>
          </ac:spMkLst>
        </pc:spChg>
      </pc:sldChg>
      <pc:sldChg chg="modSp mod">
        <pc:chgData name="Jernberg, Gustav" userId="3122901d-ef70-41a0-809c-349d9af05613" providerId="ADAL" clId="{94A3120D-5C94-4D33-A59D-26D72B6A6E42}" dt="2024-05-06T18:09:59.463" v="637" actId="20577"/>
        <pc:sldMkLst>
          <pc:docMk/>
          <pc:sldMk cId="0" sldId="261"/>
        </pc:sldMkLst>
        <pc:spChg chg="mod">
          <ac:chgData name="Jernberg, Gustav" userId="3122901d-ef70-41a0-809c-349d9af05613" providerId="ADAL" clId="{94A3120D-5C94-4D33-A59D-26D72B6A6E42}" dt="2024-05-06T18:09:59.463" v="637" actId="20577"/>
          <ac:spMkLst>
            <pc:docMk/>
            <pc:sldMk cId="0" sldId="261"/>
            <ac:spMk id="3" creationId="{00000000-0000-0000-0000-000000000000}"/>
          </ac:spMkLst>
        </pc:spChg>
      </pc:sldChg>
      <pc:sldChg chg="modSp mod">
        <pc:chgData name="Jernberg, Gustav" userId="3122901d-ef70-41a0-809c-349d9af05613" providerId="ADAL" clId="{94A3120D-5C94-4D33-A59D-26D72B6A6E42}" dt="2024-05-06T18:07:27.940" v="583" actId="20577"/>
        <pc:sldMkLst>
          <pc:docMk/>
          <pc:sldMk cId="976789998" sldId="264"/>
        </pc:sldMkLst>
        <pc:spChg chg="mod">
          <ac:chgData name="Jernberg, Gustav" userId="3122901d-ef70-41a0-809c-349d9af05613" providerId="ADAL" clId="{94A3120D-5C94-4D33-A59D-26D72B6A6E42}" dt="2024-05-06T18:07:27.940" v="583" actId="20577"/>
          <ac:spMkLst>
            <pc:docMk/>
            <pc:sldMk cId="976789998" sldId="264"/>
            <ac:spMk id="3" creationId="{00000000-0000-0000-0000-000000000000}"/>
          </ac:spMkLst>
        </pc:spChg>
      </pc:sldChg>
      <pc:sldChg chg="modSp mod">
        <pc:chgData name="Jernberg, Gustav" userId="3122901d-ef70-41a0-809c-349d9af05613" providerId="ADAL" clId="{94A3120D-5C94-4D33-A59D-26D72B6A6E42}" dt="2024-05-06T18:09:11.418" v="596" actId="20577"/>
        <pc:sldMkLst>
          <pc:docMk/>
          <pc:sldMk cId="680195183" sldId="266"/>
        </pc:sldMkLst>
        <pc:spChg chg="mod">
          <ac:chgData name="Jernberg, Gustav" userId="3122901d-ef70-41a0-809c-349d9af05613" providerId="ADAL" clId="{94A3120D-5C94-4D33-A59D-26D72B6A6E42}" dt="2024-05-06T18:09:11.418" v="596" actId="20577"/>
          <ac:spMkLst>
            <pc:docMk/>
            <pc:sldMk cId="680195183" sldId="266"/>
            <ac:spMk id="3" creationId="{06C39E96-4BCA-414C-98CE-67B30A207B9F}"/>
          </ac:spMkLst>
        </pc:spChg>
      </pc:sldChg>
      <pc:sldChg chg="delSp modSp del mod">
        <pc:chgData name="Jernberg, Gustav" userId="3122901d-ef70-41a0-809c-349d9af05613" providerId="ADAL" clId="{94A3120D-5C94-4D33-A59D-26D72B6A6E42}" dt="2024-05-06T18:09:32.611" v="600" actId="2696"/>
        <pc:sldMkLst>
          <pc:docMk/>
          <pc:sldMk cId="118615277" sldId="267"/>
        </pc:sldMkLst>
        <pc:spChg chg="mod">
          <ac:chgData name="Jernberg, Gustav" userId="3122901d-ef70-41a0-809c-349d9af05613" providerId="ADAL" clId="{94A3120D-5C94-4D33-A59D-26D72B6A6E42}" dt="2024-05-06T18:09:27.280" v="599" actId="6549"/>
          <ac:spMkLst>
            <pc:docMk/>
            <pc:sldMk cId="118615277" sldId="267"/>
            <ac:spMk id="3" creationId="{6D2EEACC-456F-B274-BF91-BCB94D6F90DD}"/>
          </ac:spMkLst>
        </pc:spChg>
        <pc:picChg chg="del">
          <ac:chgData name="Jernberg, Gustav" userId="3122901d-ef70-41a0-809c-349d9af05613" providerId="ADAL" clId="{94A3120D-5C94-4D33-A59D-26D72B6A6E42}" dt="2024-05-06T18:09:23.799" v="598" actId="478"/>
          <ac:picMkLst>
            <pc:docMk/>
            <pc:sldMk cId="118615277" sldId="267"/>
            <ac:picMk id="5" creationId="{3FCC252D-471C-34D4-32C0-6303389B956D}"/>
          </ac:picMkLst>
        </pc:picChg>
      </pc:sldChg>
    </pc:docChg>
  </pc:docChgLst>
  <pc:docChgLst>
    <pc:chgData name="Jernberg, Gustav" userId="3122901d-ef70-41a0-809c-349d9af05613" providerId="ADAL" clId="{E2EBFE97-C523-4C94-9B83-0E29CDA58DB6}"/>
    <pc:docChg chg="modSld">
      <pc:chgData name="Jernberg, Gustav" userId="3122901d-ef70-41a0-809c-349d9af05613" providerId="ADAL" clId="{E2EBFE97-C523-4C94-9B83-0E29CDA58DB6}" dt="2024-08-18T20:00:28.130" v="111" actId="20577"/>
      <pc:docMkLst>
        <pc:docMk/>
      </pc:docMkLst>
      <pc:sldChg chg="modSp mod">
        <pc:chgData name="Jernberg, Gustav" userId="3122901d-ef70-41a0-809c-349d9af05613" providerId="ADAL" clId="{E2EBFE97-C523-4C94-9B83-0E29CDA58DB6}" dt="2024-08-18T17:57:33.687" v="4" actId="20577"/>
        <pc:sldMkLst>
          <pc:docMk/>
          <pc:sldMk cId="0" sldId="259"/>
        </pc:sldMkLst>
        <pc:spChg chg="mod">
          <ac:chgData name="Jernberg, Gustav" userId="3122901d-ef70-41a0-809c-349d9af05613" providerId="ADAL" clId="{E2EBFE97-C523-4C94-9B83-0E29CDA58DB6}" dt="2024-08-18T17:57:33.687" v="4" actId="20577"/>
          <ac:spMkLst>
            <pc:docMk/>
            <pc:sldMk cId="0" sldId="259"/>
            <ac:spMk id="3" creationId="{00000000-0000-0000-0000-000000000000}"/>
          </ac:spMkLst>
        </pc:spChg>
      </pc:sldChg>
      <pc:sldChg chg="modSp mod">
        <pc:chgData name="Jernberg, Gustav" userId="3122901d-ef70-41a0-809c-349d9af05613" providerId="ADAL" clId="{E2EBFE97-C523-4C94-9B83-0E29CDA58DB6}" dt="2024-08-18T20:00:28.130" v="111" actId="20577"/>
        <pc:sldMkLst>
          <pc:docMk/>
          <pc:sldMk cId="0" sldId="261"/>
        </pc:sldMkLst>
        <pc:spChg chg="mod">
          <ac:chgData name="Jernberg, Gustav" userId="3122901d-ef70-41a0-809c-349d9af05613" providerId="ADAL" clId="{E2EBFE97-C523-4C94-9B83-0E29CDA58DB6}" dt="2024-08-18T20:00:28.130" v="111" actId="20577"/>
          <ac:spMkLst>
            <pc:docMk/>
            <pc:sldMk cId="0" sldId="261"/>
            <ac:spMk id="3" creationId="{00000000-0000-0000-0000-000000000000}"/>
          </ac:spMkLst>
        </pc:spChg>
      </pc:sldChg>
      <pc:sldChg chg="modSp mod">
        <pc:chgData name="Jernberg, Gustav" userId="3122901d-ef70-41a0-809c-349d9af05613" providerId="ADAL" clId="{E2EBFE97-C523-4C94-9B83-0E29CDA58DB6}" dt="2024-08-18T17:57:15.868" v="0" actId="6549"/>
        <pc:sldMkLst>
          <pc:docMk/>
          <pc:sldMk cId="976789998" sldId="264"/>
        </pc:sldMkLst>
        <pc:spChg chg="mod">
          <ac:chgData name="Jernberg, Gustav" userId="3122901d-ef70-41a0-809c-349d9af05613" providerId="ADAL" clId="{E2EBFE97-C523-4C94-9B83-0E29CDA58DB6}" dt="2024-08-18T17:57:15.868" v="0" actId="6549"/>
          <ac:spMkLst>
            <pc:docMk/>
            <pc:sldMk cId="976789998" sldId="264"/>
            <ac:spMk id="3" creationId="{00000000-0000-0000-0000-000000000000}"/>
          </ac:spMkLst>
        </pc:spChg>
      </pc:sldChg>
      <pc:sldChg chg="modSp mod">
        <pc:chgData name="Jernberg, Gustav" userId="3122901d-ef70-41a0-809c-349d9af05613" providerId="ADAL" clId="{E2EBFE97-C523-4C94-9B83-0E29CDA58DB6}" dt="2024-08-18T17:57:59.760" v="69" actId="20577"/>
        <pc:sldMkLst>
          <pc:docMk/>
          <pc:sldMk cId="680195183" sldId="266"/>
        </pc:sldMkLst>
        <pc:spChg chg="mod">
          <ac:chgData name="Jernberg, Gustav" userId="3122901d-ef70-41a0-809c-349d9af05613" providerId="ADAL" clId="{E2EBFE97-C523-4C94-9B83-0E29CDA58DB6}" dt="2024-08-18T17:57:59.760" v="69" actId="20577"/>
          <ac:spMkLst>
            <pc:docMk/>
            <pc:sldMk cId="680195183" sldId="266"/>
            <ac:spMk id="3" creationId="{06C39E96-4BCA-414C-98CE-67B30A207B9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648DF4-C9F0-49B5-B1B4-E5367B56E5C1}" type="datetimeFigureOut">
              <a:rPr lang="sv-SE" smtClean="0"/>
              <a:t>2024-08-18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92CA4C-CFF6-4ECA-B3F2-628B58C8AF5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02170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A3A7-7B9B-4FD7-B1AA-E924CCE9F863}" type="datetimeFigureOut">
              <a:rPr lang="sv-SE" smtClean="0"/>
              <a:pPr/>
              <a:t>2024-08-18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97E7-A806-45F2-A20F-9305F2452C7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A3A7-7B9B-4FD7-B1AA-E924CCE9F863}" type="datetimeFigureOut">
              <a:rPr lang="sv-SE" smtClean="0"/>
              <a:pPr/>
              <a:t>2024-08-18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97E7-A806-45F2-A20F-9305F2452C7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A3A7-7B9B-4FD7-B1AA-E924CCE9F863}" type="datetimeFigureOut">
              <a:rPr lang="sv-SE" smtClean="0"/>
              <a:pPr/>
              <a:t>2024-08-18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97E7-A806-45F2-A20F-9305F2452C7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A3A7-7B9B-4FD7-B1AA-E924CCE9F863}" type="datetimeFigureOut">
              <a:rPr lang="sv-SE" smtClean="0"/>
              <a:pPr/>
              <a:t>2024-08-18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97E7-A806-45F2-A20F-9305F2452C7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A3A7-7B9B-4FD7-B1AA-E924CCE9F863}" type="datetimeFigureOut">
              <a:rPr lang="sv-SE" smtClean="0"/>
              <a:pPr/>
              <a:t>2024-08-18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97E7-A806-45F2-A20F-9305F2452C7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A3A7-7B9B-4FD7-B1AA-E924CCE9F863}" type="datetimeFigureOut">
              <a:rPr lang="sv-SE" smtClean="0"/>
              <a:pPr/>
              <a:t>2024-08-18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97E7-A806-45F2-A20F-9305F2452C7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A3A7-7B9B-4FD7-B1AA-E924CCE9F863}" type="datetimeFigureOut">
              <a:rPr lang="sv-SE" smtClean="0"/>
              <a:pPr/>
              <a:t>2024-08-18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97E7-A806-45F2-A20F-9305F2452C7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A3A7-7B9B-4FD7-B1AA-E924CCE9F863}" type="datetimeFigureOut">
              <a:rPr lang="sv-SE" smtClean="0"/>
              <a:pPr/>
              <a:t>2024-08-18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97E7-A806-45F2-A20F-9305F2452C7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A3A7-7B9B-4FD7-B1AA-E924CCE9F863}" type="datetimeFigureOut">
              <a:rPr lang="sv-SE" smtClean="0"/>
              <a:pPr/>
              <a:t>2024-08-18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97E7-A806-45F2-A20F-9305F2452C7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A3A7-7B9B-4FD7-B1AA-E924CCE9F863}" type="datetimeFigureOut">
              <a:rPr lang="sv-SE" smtClean="0"/>
              <a:pPr/>
              <a:t>2024-08-18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97E7-A806-45F2-A20F-9305F2452C7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A3A7-7B9B-4FD7-B1AA-E924CCE9F863}" type="datetimeFigureOut">
              <a:rPr lang="sv-SE" smtClean="0"/>
              <a:pPr/>
              <a:t>2024-08-18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97E7-A806-45F2-A20F-9305F2452C7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EA3A7-7B9B-4FD7-B1AA-E924CCE9F863}" type="datetimeFigureOut">
              <a:rPr lang="sv-SE" smtClean="0"/>
              <a:pPr/>
              <a:t>2024-08-18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697E7-A806-45F2-A20F-9305F2452C7E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115616" y="332656"/>
            <a:ext cx="7772400" cy="1470025"/>
          </a:xfrm>
        </p:spPr>
        <p:txBody>
          <a:bodyPr/>
          <a:lstStyle/>
          <a:p>
            <a:r>
              <a:rPr lang="sv-SE" dirty="0"/>
              <a:t>Verksamhetsplan 2024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1700808"/>
            <a:ext cx="6440760" cy="4104456"/>
          </a:xfrm>
        </p:spPr>
        <p:txBody>
          <a:bodyPr>
            <a:normAutofit/>
          </a:bodyPr>
          <a:lstStyle/>
          <a:p>
            <a:pPr algn="l">
              <a:buFont typeface="Arial" charset="0"/>
              <a:buChar char="•"/>
            </a:pPr>
            <a:r>
              <a:rPr lang="sv-SE" sz="2400" dirty="0"/>
              <a:t>Målsättning</a:t>
            </a:r>
          </a:p>
          <a:p>
            <a:pPr algn="l">
              <a:buFont typeface="Arial" charset="0"/>
              <a:buChar char="•"/>
            </a:pPr>
            <a:r>
              <a:rPr lang="sv-SE" sz="2400" dirty="0"/>
              <a:t>Varvs- och arbetsdagar</a:t>
            </a:r>
          </a:p>
          <a:p>
            <a:pPr algn="l">
              <a:buFont typeface="Arial" charset="0"/>
              <a:buChar char="•"/>
            </a:pPr>
            <a:r>
              <a:rPr lang="sv-SE" sz="2400" dirty="0"/>
              <a:t> Varvet och kranen</a:t>
            </a:r>
          </a:p>
          <a:p>
            <a:pPr algn="l">
              <a:buFont typeface="Arial" charset="0"/>
              <a:buChar char="•"/>
            </a:pPr>
            <a:r>
              <a:rPr lang="sv-SE" sz="2400" dirty="0"/>
              <a:t> Kölbåt</a:t>
            </a:r>
          </a:p>
          <a:p>
            <a:pPr algn="l">
              <a:buFont typeface="Arial" charset="0"/>
              <a:buChar char="•"/>
            </a:pPr>
            <a:r>
              <a:rPr lang="sv-SE" sz="2400" dirty="0"/>
              <a:t> Jolle</a:t>
            </a:r>
          </a:p>
          <a:p>
            <a:pPr algn="l">
              <a:buFont typeface="Arial" charset="0"/>
              <a:buChar char="•"/>
            </a:pPr>
            <a:r>
              <a:rPr lang="sv-SE" sz="2400" dirty="0"/>
              <a:t> Kommunikation</a:t>
            </a:r>
          </a:p>
          <a:p>
            <a:pPr algn="l">
              <a:buFont typeface="Arial" charset="0"/>
              <a:buChar char="•"/>
            </a:pPr>
            <a:r>
              <a:rPr lang="sv-SE" sz="2400" dirty="0"/>
              <a:t> Medlemmar/Ekonomi 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8C533CE1-21C3-4961-A5D5-EEFD08436AB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11446"/>
            <a:ext cx="1440160" cy="13893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C078BA4-A209-4553-A60F-8D70017FF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Målsättning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F844D2D-ADC3-43CC-9DD7-94CC052B7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/>
              <a:t>Fokus för året är fortsatt att attrahera nya seglare genom att visa upp och bjuda in till våra verksamheter exempelvis genom att bjuda in vänner och bekanta.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4987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Arbetsdagar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2083642"/>
            <a:ext cx="8229600" cy="4525963"/>
          </a:xfrm>
        </p:spPr>
        <p:txBody>
          <a:bodyPr>
            <a:normAutofit/>
          </a:bodyPr>
          <a:lstStyle/>
          <a:p>
            <a:r>
              <a:rPr lang="sv-SE" dirty="0"/>
              <a:t>Arbetsdag vår: Städning, sjösättning, bryggflytt, uttag båtar. Laga fönster på klubbhuset. Byta skrapa/måla klubbhuset i hamnen m.m. Brygglagning</a:t>
            </a:r>
          </a:p>
          <a:p>
            <a:r>
              <a:rPr lang="sv-SE" dirty="0"/>
              <a:t>Arbetsdag höst: Städning, båtintag, bryggflytt.</a:t>
            </a:r>
          </a:p>
          <a:p>
            <a:pPr marL="0" indent="0">
              <a:buNone/>
            </a:pPr>
            <a:r>
              <a:rPr lang="sv-SE" dirty="0"/>
              <a:t>Möjlighet att utföra sysslor vid andra tider än arbetsdag efter överenskommelse med varvsgruppen.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Varvet och kranen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Besikta kranen</a:t>
            </a:r>
          </a:p>
          <a:p>
            <a:r>
              <a:rPr lang="sv-SE" dirty="0"/>
              <a:t>Samordning med kommunen kring ytan utanför kranen. </a:t>
            </a:r>
            <a:r>
              <a:rPr lang="sv-SE" dirty="0" err="1"/>
              <a:t>Körytor</a:t>
            </a:r>
            <a:r>
              <a:rPr lang="sv-SE" dirty="0"/>
              <a:t>, bom etc.</a:t>
            </a:r>
          </a:p>
          <a:p>
            <a:endParaRPr lang="sv-SE" dirty="0"/>
          </a:p>
          <a:p>
            <a:endParaRPr lang="sv-S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Kölbåt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Kvällsseglingar </a:t>
            </a:r>
          </a:p>
          <a:p>
            <a:r>
              <a:rPr lang="sv-SE" dirty="0" err="1"/>
              <a:t>Åsön</a:t>
            </a:r>
            <a:r>
              <a:rPr lang="sv-SE" dirty="0"/>
              <a:t> runt/distanssegling med fest på kvällen</a:t>
            </a:r>
          </a:p>
          <a:p>
            <a:r>
              <a:rPr lang="sv-SE" dirty="0"/>
              <a:t>Vuxenseglarskola</a:t>
            </a:r>
          </a:p>
          <a:p>
            <a:pPr marL="0" indent="0">
              <a:buNone/>
            </a:pPr>
            <a:endParaRPr lang="sv-S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Jolle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Seglarskola två veckor juni.</a:t>
            </a:r>
          </a:p>
          <a:p>
            <a:r>
              <a:rPr lang="sv-SE" dirty="0"/>
              <a:t>Kvällsseglarskolor i juni/juli respektive augusti-september. Måndagar.</a:t>
            </a:r>
          </a:p>
          <a:p>
            <a:r>
              <a:rPr lang="sv-SE" dirty="0"/>
              <a:t>Försöka få seglare från klubben att deltaga på Sprint race i </a:t>
            </a:r>
            <a:r>
              <a:rPr lang="sv-SE" dirty="0" err="1"/>
              <a:t>Feva</a:t>
            </a:r>
            <a:r>
              <a:rPr lang="sv-SE" dirty="0"/>
              <a:t> </a:t>
            </a:r>
          </a:p>
          <a:p>
            <a:r>
              <a:rPr lang="sv-SE" dirty="0"/>
              <a:t>Kvällssegling för C55 för vuxna.</a:t>
            </a:r>
          </a:p>
        </p:txBody>
      </p:sp>
    </p:spTree>
    <p:extLst>
      <p:ext uri="{BB962C8B-B14F-4D97-AF65-F5344CB8AC3E}">
        <p14:creationId xmlns:p14="http://schemas.microsoft.com/office/powerpoint/2010/main" val="976789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33DB69-0283-4FCF-B5AC-9A0A76837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Kommunikation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6C39E96-4BCA-414C-98CE-67B30A207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Kommunikation med medlemmarna kommer även detta år ske främst genom Facebook då den nuvarande hemsidan </a:t>
            </a:r>
            <a:r>
              <a:rPr lang="sv-SE"/>
              <a:t>inte fungerar.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Använd gärna Facebookgrupperna för spontana evenemang.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Vi behöver ny Hemsidelösning!</a:t>
            </a:r>
          </a:p>
        </p:txBody>
      </p:sp>
    </p:spTree>
    <p:extLst>
      <p:ext uri="{BB962C8B-B14F-4D97-AF65-F5344CB8AC3E}">
        <p14:creationId xmlns:p14="http://schemas.microsoft.com/office/powerpoint/2010/main" val="680195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Medlemmar/Ekonomi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Budget med mål att ha ett visst överskott vid årets slut.</a:t>
            </a:r>
          </a:p>
          <a:p>
            <a:r>
              <a:rPr lang="sv-SE" dirty="0"/>
              <a:t>Återupprätta gamla kontoplanerna </a:t>
            </a:r>
          </a:p>
          <a:p>
            <a:r>
              <a:rPr lang="sv-SE" dirty="0"/>
              <a:t>Försöka öka medlemsantalet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3d234255-e20f-4205-88a5-9658a402999b}" enabled="0" method="" siteId="{3d234255-e20f-4205-88a5-9658a402999b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1878</TotalTime>
  <Words>217</Words>
  <Application>Microsoft Office PowerPoint</Application>
  <PresentationFormat>Bildspel på skärmen (4:3)</PresentationFormat>
  <Paragraphs>36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Office-tema</vt:lpstr>
      <vt:lpstr>Verksamhetsplan 2024</vt:lpstr>
      <vt:lpstr>Målsättning</vt:lpstr>
      <vt:lpstr>Arbetsdagar</vt:lpstr>
      <vt:lpstr>Varvet och kranen</vt:lpstr>
      <vt:lpstr>Kölbåt</vt:lpstr>
      <vt:lpstr>Jolle</vt:lpstr>
      <vt:lpstr>Kommunikation</vt:lpstr>
      <vt:lpstr>Medlemmar/Ekonomi</vt:lpstr>
    </vt:vector>
  </TitlesOfParts>
  <Company>Skanska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Verksamhetsplan 2014</dc:title>
  <dc:creator>Gustav Jernberg</dc:creator>
  <cp:lastModifiedBy>Jernberg, Gustav</cp:lastModifiedBy>
  <cp:revision>45</cp:revision>
  <dcterms:created xsi:type="dcterms:W3CDTF">2014-02-08T15:38:48Z</dcterms:created>
  <dcterms:modified xsi:type="dcterms:W3CDTF">2024-08-18T20:00:31Z</dcterms:modified>
</cp:coreProperties>
</file>